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5" r:id="rId2"/>
    <p:sldId id="366" r:id="rId3"/>
    <p:sldId id="367" r:id="rId4"/>
    <p:sldId id="399" r:id="rId5"/>
    <p:sldId id="400" r:id="rId6"/>
    <p:sldId id="401" r:id="rId7"/>
    <p:sldId id="402" r:id="rId8"/>
    <p:sldId id="403" r:id="rId9"/>
    <p:sldId id="404" r:id="rId10"/>
    <p:sldId id="405" r:id="rId11"/>
    <p:sldId id="406" r:id="rId12"/>
    <p:sldId id="407" r:id="rId13"/>
    <p:sldId id="408" r:id="rId14"/>
    <p:sldId id="409" r:id="rId15"/>
    <p:sldId id="410" r:id="rId16"/>
    <p:sldId id="411" r:id="rId17"/>
    <p:sldId id="412" r:id="rId18"/>
    <p:sldId id="413" r:id="rId19"/>
    <p:sldId id="414" r:id="rId20"/>
    <p:sldId id="415" r:id="rId21"/>
    <p:sldId id="416" r:id="rId22"/>
    <p:sldId id="417" r:id="rId23"/>
    <p:sldId id="418" r:id="rId24"/>
    <p:sldId id="419" r:id="rId25"/>
    <p:sldId id="368" r:id="rId26"/>
    <p:sldId id="369" r:id="rId27"/>
    <p:sldId id="370" r:id="rId28"/>
    <p:sldId id="371" r:id="rId29"/>
    <p:sldId id="372" r:id="rId30"/>
    <p:sldId id="373" r:id="rId31"/>
    <p:sldId id="374" r:id="rId32"/>
    <p:sldId id="375" r:id="rId33"/>
    <p:sldId id="376" r:id="rId34"/>
    <p:sldId id="377" r:id="rId35"/>
    <p:sldId id="378" r:id="rId36"/>
    <p:sldId id="379" r:id="rId37"/>
    <p:sldId id="380" r:id="rId38"/>
    <p:sldId id="381" r:id="rId39"/>
    <p:sldId id="382" r:id="rId40"/>
    <p:sldId id="383" r:id="rId41"/>
    <p:sldId id="384" r:id="rId42"/>
    <p:sldId id="385" r:id="rId43"/>
    <p:sldId id="386" r:id="rId44"/>
    <p:sldId id="387" r:id="rId45"/>
    <p:sldId id="388" r:id="rId46"/>
    <p:sldId id="389" r:id="rId47"/>
    <p:sldId id="390" r:id="rId48"/>
    <p:sldId id="391" r:id="rId49"/>
    <p:sldId id="392" r:id="rId50"/>
    <p:sldId id="393" r:id="rId51"/>
    <p:sldId id="394" r:id="rId52"/>
    <p:sldId id="395" r:id="rId53"/>
    <p:sldId id="396" r:id="rId54"/>
    <p:sldId id="397" r:id="rId55"/>
    <p:sldId id="398" r:id="rId56"/>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26</a:t>
            </a:r>
          </a:p>
        </p:txBody>
      </p:sp>
    </p:spTree>
    <p:extLst>
      <p:ext uri="{BB962C8B-B14F-4D97-AF65-F5344CB8AC3E}">
        <p14:creationId xmlns:p14="http://schemas.microsoft.com/office/powerpoint/2010/main" val="4046978644"/>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5:12  But above all, my brethren, do not swear, either by heaven or by earth or with any other oath. But let your "Yes," be "Yes," and </a:t>
            </a:r>
            <a:r>
              <a:rPr lang="en-US" i="1" dirty="0"/>
              <a:t>your </a:t>
            </a:r>
            <a:r>
              <a:rPr lang="en-US" dirty="0"/>
              <a:t>"No," "No," lest you fall into judgment.</a:t>
            </a:r>
          </a:p>
        </p:txBody>
      </p:sp>
    </p:spTree>
    <p:extLst>
      <p:ext uri="{BB962C8B-B14F-4D97-AF65-F5344CB8AC3E}">
        <p14:creationId xmlns:p14="http://schemas.microsoft.com/office/powerpoint/2010/main" val="1136409414"/>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26:63 But Jesus kept silent. And the high priest answered and said to Him, "I put You under oath by the living God: Tell us if You are the Christ, the Son of God!"  </a:t>
            </a:r>
            <a:r>
              <a:rPr lang="en-US" baseline="30000" dirty="0"/>
              <a:t>64</a:t>
            </a:r>
            <a:r>
              <a:rPr lang="en-US" dirty="0"/>
              <a:t> Jesus said to him, "</a:t>
            </a:r>
            <a:r>
              <a:rPr lang="en-US" i="1" dirty="0"/>
              <a:t>It is as </a:t>
            </a:r>
            <a:r>
              <a:rPr lang="en-US" dirty="0"/>
              <a:t>you said. Nevertheless, I say to you, hereafter you will see the Son of Man sitting at the right hand of the Power, and coming on the clouds of heaven."</a:t>
            </a:r>
          </a:p>
        </p:txBody>
      </p:sp>
    </p:spTree>
    <p:extLst>
      <p:ext uri="{BB962C8B-B14F-4D97-AF65-F5344CB8AC3E}">
        <p14:creationId xmlns:p14="http://schemas.microsoft.com/office/powerpoint/2010/main" val="2224943724"/>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1:9  For God is my witness, whom I serve with my spirit in the gospel of His Son, that without ceasing I make mention of you always in my prayers,</a:t>
            </a:r>
          </a:p>
          <a:p>
            <a:r>
              <a:rPr lang="en-US" dirty="0"/>
              <a:t> </a:t>
            </a:r>
          </a:p>
        </p:txBody>
      </p:sp>
    </p:spTree>
    <p:extLst>
      <p:ext uri="{BB962C8B-B14F-4D97-AF65-F5344CB8AC3E}">
        <p14:creationId xmlns:p14="http://schemas.microsoft.com/office/powerpoint/2010/main" val="368635007"/>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Consider what David </a:t>
            </a:r>
            <a:r>
              <a:rPr lang="en-US" dirty="0" err="1"/>
              <a:t>Sain</a:t>
            </a:r>
            <a:r>
              <a:rPr lang="en-US" dirty="0"/>
              <a:t> writes about James 5:12:</a:t>
            </a:r>
          </a:p>
          <a:p>
            <a:r>
              <a:rPr lang="en-US" dirty="0"/>
              <a:t> </a:t>
            </a:r>
          </a:p>
          <a:p>
            <a:r>
              <a:rPr lang="en-US" dirty="0"/>
              <a:t>“The conclusion that not all oaths are forbidden is further supported by a study of the Greek from which it is translated, “any other oath” (James 5:12). James used “</a:t>
            </a:r>
            <a:r>
              <a:rPr lang="en-US" dirty="0" err="1"/>
              <a:t>allos</a:t>
            </a:r>
            <a:r>
              <a:rPr lang="en-US" dirty="0"/>
              <a:t>,” meaning another of the same kind. Had he intended to teach that all oaths are wrong, he would have used “</a:t>
            </a:r>
            <a:r>
              <a:rPr lang="en-US" dirty="0" err="1"/>
              <a:t>heteros</a:t>
            </a:r>
            <a:r>
              <a:rPr lang="en-US" dirty="0"/>
              <a:t>” which means another of a “different” kind. Therefore, it is obvious that James intended to say that all oaths of the type specifically under consideration were forbidden” (</a:t>
            </a:r>
            <a:r>
              <a:rPr lang="en-US" dirty="0" err="1"/>
              <a:t>Getwell</a:t>
            </a:r>
            <a:r>
              <a:rPr lang="en-US" dirty="0"/>
              <a:t> </a:t>
            </a:r>
            <a:r>
              <a:rPr lang="en-US" dirty="0" err="1"/>
              <a:t>Lecturship</a:t>
            </a:r>
            <a:r>
              <a:rPr lang="en-US" dirty="0"/>
              <a:t> p. 130).</a:t>
            </a:r>
          </a:p>
        </p:txBody>
      </p:sp>
    </p:spTree>
    <p:extLst>
      <p:ext uri="{BB962C8B-B14F-4D97-AF65-F5344CB8AC3E}">
        <p14:creationId xmlns:p14="http://schemas.microsoft.com/office/powerpoint/2010/main" val="1020711952"/>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5:38  " You have heard that it was said, 'An eye for an eye and a tooth for a tooth.'</a:t>
            </a:r>
          </a:p>
        </p:txBody>
      </p:sp>
    </p:spTree>
    <p:extLst>
      <p:ext uri="{BB962C8B-B14F-4D97-AF65-F5344CB8AC3E}">
        <p14:creationId xmlns:p14="http://schemas.microsoft.com/office/powerpoint/2010/main" val="1149833448"/>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Leviticus 24:17 ' Whoever kills any man shall surely be put to death.  </a:t>
            </a:r>
            <a:r>
              <a:rPr lang="en-US" baseline="30000" dirty="0"/>
              <a:t>18</a:t>
            </a:r>
            <a:r>
              <a:rPr lang="en-US" dirty="0"/>
              <a:t> 'Whoever kills an animal shall make it good, animal for animal.  </a:t>
            </a:r>
            <a:r>
              <a:rPr lang="en-US" baseline="30000" dirty="0"/>
              <a:t>19</a:t>
            </a:r>
            <a:r>
              <a:rPr lang="en-US" dirty="0"/>
              <a:t> 'If a man causes disfigurement of his neighbor, as he has done, so shall it be done to him --  </a:t>
            </a:r>
            <a:r>
              <a:rPr lang="en-US" baseline="30000" dirty="0"/>
              <a:t>20</a:t>
            </a:r>
            <a:r>
              <a:rPr lang="en-US" dirty="0"/>
              <a:t> 'fracture for fracture, eye for eye, tooth for tooth; as he has caused disfigurement of a man, so shall it be done to him.</a:t>
            </a:r>
          </a:p>
        </p:txBody>
      </p:sp>
    </p:spTree>
    <p:extLst>
      <p:ext uri="{BB962C8B-B14F-4D97-AF65-F5344CB8AC3E}">
        <p14:creationId xmlns:p14="http://schemas.microsoft.com/office/powerpoint/2010/main" val="3374339800"/>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Leviticus 19:18 'You shall not take vengeance, nor bear any grudge against the children of your people, but you shall love your neighbor as yourself: I </a:t>
            </a:r>
            <a:r>
              <a:rPr lang="en-US" i="1" dirty="0"/>
              <a:t>am </a:t>
            </a:r>
            <a:r>
              <a:rPr lang="en-US" dirty="0"/>
              <a:t>the LORD.</a:t>
            </a:r>
          </a:p>
          <a:p>
            <a:r>
              <a:rPr lang="en-US" dirty="0"/>
              <a:t> </a:t>
            </a:r>
          </a:p>
          <a:p>
            <a:r>
              <a:rPr lang="en-US" dirty="0"/>
              <a:t>Proverbs 20:22 Do not say, "I will recompense evil"; Wait for the LORD, and He will save you.</a:t>
            </a:r>
          </a:p>
          <a:p>
            <a:r>
              <a:rPr lang="en-US" dirty="0"/>
              <a:t> </a:t>
            </a:r>
          </a:p>
          <a:p>
            <a:r>
              <a:rPr lang="en-US" dirty="0"/>
              <a:t>Proverbs 24:29 Do not say, "I will do to him just as he has done to me; I will render to the man according to his work."</a:t>
            </a:r>
          </a:p>
        </p:txBody>
      </p:sp>
    </p:spTree>
    <p:extLst>
      <p:ext uri="{BB962C8B-B14F-4D97-AF65-F5344CB8AC3E}">
        <p14:creationId xmlns:p14="http://schemas.microsoft.com/office/powerpoint/2010/main" val="2698494706"/>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12:19 Beloved, do not avenge yourselves, but </a:t>
            </a:r>
            <a:r>
              <a:rPr lang="en-US" i="1" dirty="0"/>
              <a:t>rather </a:t>
            </a:r>
            <a:r>
              <a:rPr lang="en-US" dirty="0"/>
              <a:t>give place to wrath; for it is written, "Vengeance </a:t>
            </a:r>
            <a:r>
              <a:rPr lang="en-US" i="1" dirty="0"/>
              <a:t>is </a:t>
            </a:r>
            <a:r>
              <a:rPr lang="en-US" dirty="0"/>
              <a:t>Mine, I will repay," says the Lord.  </a:t>
            </a:r>
            <a:r>
              <a:rPr lang="en-US" baseline="30000" dirty="0"/>
              <a:t>20</a:t>
            </a:r>
            <a:r>
              <a:rPr lang="en-US" dirty="0"/>
              <a:t> Therefore "If your enemy is hungry, feed him; If he is thirsty, give him a drink; For in so doing you will heap coals of fire on his head."  </a:t>
            </a:r>
            <a:r>
              <a:rPr lang="en-US" baseline="30000" dirty="0"/>
              <a:t>21</a:t>
            </a:r>
            <a:r>
              <a:rPr lang="en-US" dirty="0"/>
              <a:t> Do not be overcome by evil, but overcome evil with good.</a:t>
            </a:r>
          </a:p>
          <a:p>
            <a:r>
              <a:rPr lang="en-US" dirty="0"/>
              <a:t> </a:t>
            </a:r>
          </a:p>
        </p:txBody>
      </p:sp>
    </p:spTree>
    <p:extLst>
      <p:ext uri="{BB962C8B-B14F-4D97-AF65-F5344CB8AC3E}">
        <p14:creationId xmlns:p14="http://schemas.microsoft.com/office/powerpoint/2010/main" val="2564240413"/>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5:39 "But I tell you not to resist an evil person. But whoever slaps you on your right cheek, turn the other to him also.  </a:t>
            </a:r>
          </a:p>
          <a:p>
            <a:r>
              <a:rPr lang="en-US" dirty="0"/>
              <a:t> </a:t>
            </a:r>
          </a:p>
        </p:txBody>
      </p:sp>
    </p:spTree>
    <p:extLst>
      <p:ext uri="{BB962C8B-B14F-4D97-AF65-F5344CB8AC3E}">
        <p14:creationId xmlns:p14="http://schemas.microsoft.com/office/powerpoint/2010/main" val="1516633317"/>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18:22 And when He had said these things, one of the officers who stood by struck Jesus with the palm of his hand, saying, "Do You answer the high priest like that?"  </a:t>
            </a:r>
            <a:r>
              <a:rPr lang="en-US" baseline="30000" dirty="0"/>
              <a:t>23</a:t>
            </a:r>
            <a:r>
              <a:rPr lang="en-US" dirty="0"/>
              <a:t> Jesus answered him, "If I have spoken evil, bear witness of the evil; but if well, why do you strike Me?"</a:t>
            </a:r>
          </a:p>
        </p:txBody>
      </p:sp>
    </p:spTree>
    <p:extLst>
      <p:ext uri="{BB962C8B-B14F-4D97-AF65-F5344CB8AC3E}">
        <p14:creationId xmlns:p14="http://schemas.microsoft.com/office/powerpoint/2010/main" val="929986356"/>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5:33 " Again you have heard that it was said to those of old, 'You shall not swear falsely, but shall perform your oaths to the Lord.'  </a:t>
            </a:r>
          </a:p>
          <a:p>
            <a:r>
              <a:rPr lang="en-US" dirty="0"/>
              <a:t> </a:t>
            </a:r>
            <a:r>
              <a:rPr lang="en-US" dirty="0" smtClean="0"/>
              <a:t>	</a:t>
            </a:r>
            <a:endParaRPr lang="en-US" dirty="0"/>
          </a:p>
        </p:txBody>
      </p:sp>
    </p:spTree>
    <p:extLst>
      <p:ext uri="{BB962C8B-B14F-4D97-AF65-F5344CB8AC3E}">
        <p14:creationId xmlns:p14="http://schemas.microsoft.com/office/powerpoint/2010/main" val="812385944"/>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016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Acts 13:6 Now when they had gone through the island to </a:t>
            </a:r>
            <a:r>
              <a:rPr lang="en-US" sz="2400" dirty="0" err="1"/>
              <a:t>Paphos</a:t>
            </a:r>
            <a:r>
              <a:rPr lang="en-US" sz="2400" dirty="0"/>
              <a:t>, they found a certain sorcerer, a false prophet, a Jew whose name </a:t>
            </a:r>
            <a:r>
              <a:rPr lang="en-US" sz="2400" i="1" dirty="0"/>
              <a:t>was </a:t>
            </a:r>
            <a:r>
              <a:rPr lang="en-US" sz="2400" dirty="0"/>
              <a:t>Bar-Jesus,  </a:t>
            </a:r>
            <a:r>
              <a:rPr lang="en-US" sz="2400" baseline="30000" dirty="0"/>
              <a:t>7</a:t>
            </a:r>
            <a:r>
              <a:rPr lang="en-US" sz="2400" dirty="0"/>
              <a:t> who was with the proconsul, </a:t>
            </a:r>
            <a:r>
              <a:rPr lang="en-US" sz="2400" dirty="0" err="1"/>
              <a:t>Sergius</a:t>
            </a:r>
            <a:r>
              <a:rPr lang="en-US" sz="2400" dirty="0"/>
              <a:t> Paulus, an intelligent man. This man called for Barnabas and Saul and sought to hear the word of God.  </a:t>
            </a:r>
            <a:r>
              <a:rPr lang="en-US" sz="2400" baseline="30000" dirty="0"/>
              <a:t>8</a:t>
            </a:r>
            <a:r>
              <a:rPr lang="en-US" sz="2400" dirty="0"/>
              <a:t> But </a:t>
            </a:r>
            <a:r>
              <a:rPr lang="en-US" sz="2400" dirty="0" err="1"/>
              <a:t>Elymas</a:t>
            </a:r>
            <a:r>
              <a:rPr lang="en-US" sz="2400" dirty="0"/>
              <a:t> the sorcerer (for so his name is translated) withstood them, seeking to turn the proconsul away from the faith.  </a:t>
            </a:r>
            <a:r>
              <a:rPr lang="en-US" sz="2400" baseline="30000" dirty="0"/>
              <a:t>9</a:t>
            </a:r>
            <a:r>
              <a:rPr lang="en-US" sz="2400" dirty="0"/>
              <a:t> Then Saul, who also </a:t>
            </a:r>
            <a:r>
              <a:rPr lang="en-US" sz="2400" i="1" dirty="0"/>
              <a:t>is called </a:t>
            </a:r>
            <a:r>
              <a:rPr lang="en-US" sz="2400" dirty="0"/>
              <a:t>Paul, filled with the Holy Spirit, looked intently at him  </a:t>
            </a:r>
            <a:r>
              <a:rPr lang="en-US" sz="2400" baseline="30000" dirty="0"/>
              <a:t>10</a:t>
            </a:r>
            <a:r>
              <a:rPr lang="en-US" sz="2400" dirty="0"/>
              <a:t> and said, "O full of all deceit and all fraud, </a:t>
            </a:r>
            <a:r>
              <a:rPr lang="en-US" sz="2400" i="1" dirty="0"/>
              <a:t>you </a:t>
            </a:r>
            <a:r>
              <a:rPr lang="en-US" sz="2400" dirty="0"/>
              <a:t>son of the devil, </a:t>
            </a:r>
            <a:r>
              <a:rPr lang="en-US" sz="2400" i="1" dirty="0"/>
              <a:t>you </a:t>
            </a:r>
            <a:r>
              <a:rPr lang="en-US" sz="2400" dirty="0"/>
              <a:t>enemy of all righteousness, will you not cease perverting the straight ways of the Lord?  </a:t>
            </a:r>
            <a:r>
              <a:rPr lang="en-US" sz="2400" baseline="30000" dirty="0"/>
              <a:t>11</a:t>
            </a:r>
            <a:r>
              <a:rPr lang="en-US" sz="2400" dirty="0"/>
              <a:t> "And now, indeed, the hand of the Lord </a:t>
            </a:r>
            <a:r>
              <a:rPr lang="en-US" sz="2400" i="1" dirty="0"/>
              <a:t>is </a:t>
            </a:r>
            <a:r>
              <a:rPr lang="en-US" sz="2400" dirty="0"/>
              <a:t>upon you, and you shall be blind, not seeing the sun for a time." And immediately a dark mist fell on him, and he went around seeking someone to lead him by the hand.</a:t>
            </a:r>
          </a:p>
        </p:txBody>
      </p:sp>
    </p:spTree>
    <p:extLst>
      <p:ext uri="{BB962C8B-B14F-4D97-AF65-F5344CB8AC3E}">
        <p14:creationId xmlns:p14="http://schemas.microsoft.com/office/powerpoint/2010/main" val="3302848272"/>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22:25 And as they bound him with thongs, Paul said to the centurion who stood by, "Is it lawful for you to scourge a man who is a Roman, and </a:t>
            </a:r>
            <a:r>
              <a:rPr lang="en-US" dirty="0" err="1"/>
              <a:t>uncondemned</a:t>
            </a:r>
            <a:r>
              <a:rPr lang="en-US" dirty="0"/>
              <a:t>?"</a:t>
            </a:r>
          </a:p>
        </p:txBody>
      </p:sp>
    </p:spTree>
    <p:extLst>
      <p:ext uri="{BB962C8B-B14F-4D97-AF65-F5344CB8AC3E}">
        <p14:creationId xmlns:p14="http://schemas.microsoft.com/office/powerpoint/2010/main" val="1287008325"/>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16:36 So the keeper of the prison reported these words to Paul, saying, "The magistrates have sent to let you go. Now therefore depart, and go in peace."  </a:t>
            </a:r>
            <a:r>
              <a:rPr lang="en-US" baseline="30000" dirty="0"/>
              <a:t>37</a:t>
            </a:r>
            <a:r>
              <a:rPr lang="en-US" dirty="0"/>
              <a:t> But Paul said to them, "They have beaten us openly, </a:t>
            </a:r>
            <a:r>
              <a:rPr lang="en-US" dirty="0" err="1"/>
              <a:t>uncondemned</a:t>
            </a:r>
            <a:r>
              <a:rPr lang="en-US" dirty="0"/>
              <a:t> Romans, </a:t>
            </a:r>
            <a:r>
              <a:rPr lang="en-US" i="1" dirty="0"/>
              <a:t>and </a:t>
            </a:r>
            <a:r>
              <a:rPr lang="en-US" dirty="0"/>
              <a:t>have thrown </a:t>
            </a:r>
            <a:r>
              <a:rPr lang="en-US" i="1" dirty="0"/>
              <a:t>us </a:t>
            </a:r>
            <a:r>
              <a:rPr lang="en-US" dirty="0"/>
              <a:t>into prison. And now do they put us out secretly? No indeed! Let them come themselves and get us out."  </a:t>
            </a:r>
            <a:r>
              <a:rPr lang="en-US" baseline="30000" dirty="0"/>
              <a:t>38</a:t>
            </a:r>
            <a:r>
              <a:rPr lang="en-US" dirty="0"/>
              <a:t> And the officers told these words to the magistrates, and they were afraid when they heard that they were Romans.  </a:t>
            </a:r>
            <a:r>
              <a:rPr lang="en-US" baseline="30000" dirty="0"/>
              <a:t>39</a:t>
            </a:r>
            <a:r>
              <a:rPr lang="en-US" dirty="0"/>
              <a:t> Then they came and pleaded with them and brought </a:t>
            </a:r>
            <a:r>
              <a:rPr lang="en-US" i="1" dirty="0"/>
              <a:t>them </a:t>
            </a:r>
            <a:r>
              <a:rPr lang="en-US" dirty="0"/>
              <a:t>out, and asked </a:t>
            </a:r>
            <a:r>
              <a:rPr lang="en-US" i="1" dirty="0"/>
              <a:t>them </a:t>
            </a:r>
            <a:r>
              <a:rPr lang="en-US" dirty="0"/>
              <a:t>to depart from the city.</a:t>
            </a:r>
          </a:p>
        </p:txBody>
      </p:sp>
    </p:spTree>
    <p:extLst>
      <p:ext uri="{BB962C8B-B14F-4D97-AF65-F5344CB8AC3E}">
        <p14:creationId xmlns:p14="http://schemas.microsoft.com/office/powerpoint/2010/main" val="3562120498"/>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5:40 "If anyone wants to sue you and take away your tunic, let him have </a:t>
            </a:r>
            <a:r>
              <a:rPr lang="en-US" i="1" dirty="0"/>
              <a:t>your </a:t>
            </a:r>
            <a:r>
              <a:rPr lang="en-US" dirty="0"/>
              <a:t>cloak also.  </a:t>
            </a:r>
            <a:r>
              <a:rPr lang="en-US" baseline="30000" dirty="0"/>
              <a:t>41</a:t>
            </a:r>
            <a:r>
              <a:rPr lang="en-US" dirty="0"/>
              <a:t> "And whoever compels you to go one mile, go with him two.  </a:t>
            </a:r>
            <a:r>
              <a:rPr lang="en-US" baseline="30000" dirty="0"/>
              <a:t>42</a:t>
            </a:r>
            <a:r>
              <a:rPr lang="en-US" dirty="0"/>
              <a:t> "Give to him who asks you, and from him who wants to borrow from you do not turn away.</a:t>
            </a:r>
          </a:p>
          <a:p>
            <a:r>
              <a:rPr lang="en-US" dirty="0"/>
              <a:t> </a:t>
            </a:r>
          </a:p>
        </p:txBody>
      </p:sp>
    </p:spTree>
    <p:extLst>
      <p:ext uri="{BB962C8B-B14F-4D97-AF65-F5344CB8AC3E}">
        <p14:creationId xmlns:p14="http://schemas.microsoft.com/office/powerpoint/2010/main" val="2613764303"/>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Thessalonians 3:10 For even when we were with you, we commanded you this: If anyone will not work, neither shall he eat.  </a:t>
            </a:r>
            <a:r>
              <a:rPr lang="en-US" baseline="30000" dirty="0"/>
              <a:t>11</a:t>
            </a:r>
            <a:r>
              <a:rPr lang="en-US" dirty="0"/>
              <a:t> For we hear that there are some who walk among you in a disorderly manner, not working at all, but are busybodies.  </a:t>
            </a:r>
            <a:r>
              <a:rPr lang="en-US" baseline="30000" dirty="0"/>
              <a:t>12</a:t>
            </a:r>
            <a:r>
              <a:rPr lang="en-US" dirty="0"/>
              <a:t> Now those who are such we command and exhort through our Lord Jesus Christ that they work in quietness and eat their own bread.  </a:t>
            </a:r>
            <a:r>
              <a:rPr lang="en-US" baseline="30000" dirty="0"/>
              <a:t>13</a:t>
            </a:r>
            <a:r>
              <a:rPr lang="en-US" dirty="0"/>
              <a:t> But </a:t>
            </a:r>
            <a:r>
              <a:rPr lang="en-US" i="1" dirty="0"/>
              <a:t>as for </a:t>
            </a:r>
            <a:r>
              <a:rPr lang="en-US" dirty="0"/>
              <a:t>you, brethren, do not grow weary </a:t>
            </a:r>
            <a:r>
              <a:rPr lang="en-US" i="1" dirty="0"/>
              <a:t>in </a:t>
            </a:r>
            <a:r>
              <a:rPr lang="en-US" dirty="0"/>
              <a:t>doing good.</a:t>
            </a:r>
          </a:p>
          <a:p>
            <a:r>
              <a:rPr lang="en-US" dirty="0"/>
              <a:t> </a:t>
            </a:r>
          </a:p>
        </p:txBody>
      </p:sp>
    </p:spTree>
    <p:extLst>
      <p:ext uri="{BB962C8B-B14F-4D97-AF65-F5344CB8AC3E}">
        <p14:creationId xmlns:p14="http://schemas.microsoft.com/office/powerpoint/2010/main" val="724285222"/>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4:28 Let him who stole steal no longer, but rather let him labor, working with </a:t>
            </a:r>
            <a:r>
              <a:rPr lang="en-US" i="1" dirty="0"/>
              <a:t>his </a:t>
            </a:r>
            <a:r>
              <a:rPr lang="en-US" dirty="0"/>
              <a:t>hands what is good, that he may have something to give him who has need.</a:t>
            </a:r>
          </a:p>
        </p:txBody>
      </p:sp>
    </p:spTree>
    <p:extLst>
      <p:ext uri="{BB962C8B-B14F-4D97-AF65-F5344CB8AC3E}">
        <p14:creationId xmlns:p14="http://schemas.microsoft.com/office/powerpoint/2010/main" val="2815803443"/>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5:43 " You have heard that it was said, 'You shall love your neighbor and hate your enemy.'</a:t>
            </a:r>
          </a:p>
        </p:txBody>
      </p:sp>
    </p:spTree>
    <p:extLst>
      <p:ext uri="{BB962C8B-B14F-4D97-AF65-F5344CB8AC3E}">
        <p14:creationId xmlns:p14="http://schemas.microsoft.com/office/powerpoint/2010/main" val="1925192468"/>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Leviticus 19:18 'You shall not take vengeance, nor bear any grudge against the children of your people, but you shall love your neighbor as yourself: I </a:t>
            </a:r>
            <a:r>
              <a:rPr lang="en-US" i="1" dirty="0"/>
              <a:t>am </a:t>
            </a:r>
            <a:r>
              <a:rPr lang="en-US" dirty="0"/>
              <a:t>the LORD.</a:t>
            </a:r>
          </a:p>
          <a:p>
            <a:r>
              <a:rPr lang="en-US" dirty="0"/>
              <a:t> </a:t>
            </a:r>
          </a:p>
        </p:txBody>
      </p:sp>
    </p:spTree>
    <p:extLst>
      <p:ext uri="{BB962C8B-B14F-4D97-AF65-F5344CB8AC3E}">
        <p14:creationId xmlns:p14="http://schemas.microsoft.com/office/powerpoint/2010/main" val="122405118"/>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Matthew </a:t>
            </a:r>
            <a:r>
              <a:rPr lang="en-US" dirty="0"/>
              <a:t>5:44 "But I say to you, love your enemies, bless those who curse you, do good to those who hate you, and pray for those who spitefully use you and persecute you,  </a:t>
            </a:r>
            <a:r>
              <a:rPr lang="en-US" baseline="30000" dirty="0"/>
              <a:t>45</a:t>
            </a:r>
            <a:r>
              <a:rPr lang="en-US" dirty="0"/>
              <a:t> "that you may be sons of your Father in heaven; for He makes His sun rise on the evil and on the good, and sends rain on the just and on the unjust.</a:t>
            </a:r>
          </a:p>
        </p:txBody>
      </p:sp>
    </p:spTree>
    <p:extLst>
      <p:ext uri="{BB962C8B-B14F-4D97-AF65-F5344CB8AC3E}">
        <p14:creationId xmlns:p14="http://schemas.microsoft.com/office/powerpoint/2010/main" val="2310605308"/>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err="1"/>
              <a:t>Friberg</a:t>
            </a:r>
            <a:r>
              <a:rPr lang="en-US" dirty="0"/>
              <a:t>: especially of love as based on evaluation and choice, a matter of will and </a:t>
            </a:r>
            <a:r>
              <a:rPr lang="en-US" dirty="0" smtClean="0"/>
              <a:t>action</a:t>
            </a:r>
          </a:p>
          <a:p>
            <a:endParaRPr lang="en-US" dirty="0"/>
          </a:p>
          <a:p>
            <a:r>
              <a:rPr lang="en-US" dirty="0" err="1"/>
              <a:t>Louw-Nida</a:t>
            </a:r>
            <a:r>
              <a:rPr lang="en-US" dirty="0"/>
              <a:t>: have love for someone or something, based on sincere appreciation and high regard </a:t>
            </a:r>
            <a:endParaRPr lang="en-US" dirty="0" smtClean="0"/>
          </a:p>
          <a:p>
            <a:r>
              <a:rPr lang="en-US" dirty="0" smtClean="0"/>
              <a:t> </a:t>
            </a:r>
            <a:endParaRPr lang="en-US" dirty="0"/>
          </a:p>
          <a:p>
            <a:r>
              <a:rPr lang="en-US" dirty="0"/>
              <a:t>BDAG: to have a warm regard for and interest in another, cherish, have affection for, love</a:t>
            </a:r>
          </a:p>
          <a:p>
            <a:r>
              <a:rPr lang="en-US" dirty="0"/>
              <a:t> </a:t>
            </a:r>
          </a:p>
        </p:txBody>
      </p:sp>
    </p:spTree>
    <p:extLst>
      <p:ext uri="{BB962C8B-B14F-4D97-AF65-F5344CB8AC3E}">
        <p14:creationId xmlns:p14="http://schemas.microsoft.com/office/powerpoint/2010/main" val="3737948747"/>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Leviticus 19:12 'And you shall not swear by My name falsely, nor shall you profane the name of your God: I </a:t>
            </a:r>
            <a:r>
              <a:rPr lang="en-US" i="1" dirty="0"/>
              <a:t>am </a:t>
            </a:r>
            <a:r>
              <a:rPr lang="en-US" dirty="0"/>
              <a:t>the LORD.</a:t>
            </a:r>
          </a:p>
          <a:p>
            <a:r>
              <a:rPr lang="en-US" dirty="0"/>
              <a:t> </a:t>
            </a:r>
          </a:p>
          <a:p>
            <a:r>
              <a:rPr lang="en-US" dirty="0"/>
              <a:t>Numbers 30:2 "If a man makes a vow to the LORD, or swears an oath to bind himself by some agreement, he shall not break his word; he shall do according to all that proceeds out of his mouth.</a:t>
            </a:r>
          </a:p>
        </p:txBody>
      </p:sp>
    </p:spTree>
    <p:extLst>
      <p:ext uri="{BB962C8B-B14F-4D97-AF65-F5344CB8AC3E}">
        <p14:creationId xmlns:p14="http://schemas.microsoft.com/office/powerpoint/2010/main" val="831180374"/>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22:37 Jesus said to him, " 'You shall love the LORD your God with all your heart, with all your soul, and with all your mind.'</a:t>
            </a:r>
          </a:p>
          <a:p>
            <a:r>
              <a:rPr lang="en-US" dirty="0"/>
              <a:t> </a:t>
            </a:r>
          </a:p>
          <a:p>
            <a:r>
              <a:rPr lang="en-US" dirty="0"/>
              <a:t>John 3:16 "For God so loved the world that He gave His only begotten Son</a:t>
            </a:r>
          </a:p>
          <a:p>
            <a:r>
              <a:rPr lang="en-US" dirty="0"/>
              <a:t> </a:t>
            </a:r>
          </a:p>
          <a:p>
            <a:r>
              <a:rPr lang="en-US" dirty="0"/>
              <a:t>John 10:17 "Therefore My Father loves Me, because I lay down My life that I may take it again.</a:t>
            </a:r>
          </a:p>
        </p:txBody>
      </p:sp>
    </p:spTree>
    <p:extLst>
      <p:ext uri="{BB962C8B-B14F-4D97-AF65-F5344CB8AC3E}">
        <p14:creationId xmlns:p14="http://schemas.microsoft.com/office/powerpoint/2010/main" val="2012996678"/>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14:15 " If you love Me, keep My commandments.</a:t>
            </a:r>
          </a:p>
          <a:p>
            <a:r>
              <a:rPr lang="en-US" dirty="0"/>
              <a:t> </a:t>
            </a:r>
          </a:p>
          <a:p>
            <a:r>
              <a:rPr lang="en-US" dirty="0"/>
              <a:t>Ephesians 5:25 Husbands, love your wives, just as Christ also loved the church and gave Himself for her,</a:t>
            </a:r>
          </a:p>
        </p:txBody>
      </p:sp>
    </p:spTree>
    <p:extLst>
      <p:ext uri="{BB962C8B-B14F-4D97-AF65-F5344CB8AC3E}">
        <p14:creationId xmlns:p14="http://schemas.microsoft.com/office/powerpoint/2010/main" val="3373535937"/>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5:46 "For if you love those who love you, what reward have you? Do not even the tax collectors do the same?  </a:t>
            </a:r>
            <a:r>
              <a:rPr lang="en-US" baseline="30000" dirty="0"/>
              <a:t>47</a:t>
            </a:r>
            <a:r>
              <a:rPr lang="en-US" dirty="0"/>
              <a:t> "And if you greet your brethren only, what do you do more </a:t>
            </a:r>
            <a:r>
              <a:rPr lang="en-US" i="1" dirty="0"/>
              <a:t>than others? </a:t>
            </a:r>
            <a:r>
              <a:rPr lang="en-US" dirty="0"/>
              <a:t>Do not even the tax collectors do so?</a:t>
            </a:r>
          </a:p>
        </p:txBody>
      </p:sp>
    </p:spTree>
    <p:extLst>
      <p:ext uri="{BB962C8B-B14F-4D97-AF65-F5344CB8AC3E}">
        <p14:creationId xmlns:p14="http://schemas.microsoft.com/office/powerpoint/2010/main" val="3179834926"/>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5:48  "Therefore you shall be perfect, just as your Father in heaven is perfect.</a:t>
            </a:r>
          </a:p>
        </p:txBody>
      </p:sp>
    </p:spTree>
    <p:extLst>
      <p:ext uri="{BB962C8B-B14F-4D97-AF65-F5344CB8AC3E}">
        <p14:creationId xmlns:p14="http://schemas.microsoft.com/office/powerpoint/2010/main" val="4034305582"/>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712608371"/>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95324308"/>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125399967"/>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66263873"/>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57339066"/>
      </p:ext>
    </p:extLst>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985418575"/>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Ecclesiastes 5:2 Do not be rash with your mouth, And let not your heart utter anything hastily before God. For God </a:t>
            </a:r>
            <a:r>
              <a:rPr lang="en-US" i="1" dirty="0"/>
              <a:t>is </a:t>
            </a:r>
            <a:r>
              <a:rPr lang="en-US" dirty="0"/>
              <a:t>in heaven, and you on earth; Therefore let your words be few.  </a:t>
            </a:r>
            <a:r>
              <a:rPr lang="en-US" baseline="30000" dirty="0"/>
              <a:t>3</a:t>
            </a:r>
            <a:r>
              <a:rPr lang="en-US" dirty="0"/>
              <a:t> For a dream comes through much activity, And a fool's voice </a:t>
            </a:r>
            <a:r>
              <a:rPr lang="en-US" i="1" dirty="0"/>
              <a:t>is known </a:t>
            </a:r>
            <a:r>
              <a:rPr lang="en-US" dirty="0"/>
              <a:t>by </a:t>
            </a:r>
            <a:r>
              <a:rPr lang="en-US" i="1" dirty="0"/>
              <a:t>his </a:t>
            </a:r>
            <a:r>
              <a:rPr lang="en-US" dirty="0"/>
              <a:t>many words.  </a:t>
            </a:r>
            <a:r>
              <a:rPr lang="en-US" baseline="30000" dirty="0"/>
              <a:t>4</a:t>
            </a:r>
            <a:r>
              <a:rPr lang="en-US" dirty="0"/>
              <a:t> When you make a vow to God, do not delay to pay it; For </a:t>
            </a:r>
            <a:r>
              <a:rPr lang="en-US" i="1" dirty="0"/>
              <a:t>He has </a:t>
            </a:r>
            <a:r>
              <a:rPr lang="en-US" dirty="0"/>
              <a:t>no pleasure in fools. Pay what you have vowed --  </a:t>
            </a:r>
            <a:r>
              <a:rPr lang="en-US" baseline="30000" dirty="0"/>
              <a:t>5</a:t>
            </a:r>
            <a:r>
              <a:rPr lang="en-US" dirty="0"/>
              <a:t> Better not to vow than to vow and not pay.</a:t>
            </a:r>
          </a:p>
        </p:txBody>
      </p:sp>
    </p:spTree>
    <p:extLst>
      <p:ext uri="{BB962C8B-B14F-4D97-AF65-F5344CB8AC3E}">
        <p14:creationId xmlns:p14="http://schemas.microsoft.com/office/powerpoint/2010/main" val="3241057194"/>
      </p:ext>
    </p:extLst>
  </p:cSld>
  <p:clrMapOvr>
    <a:masterClrMapping/>
  </p:clrMapOvr>
  <p:transition spd="slow">
    <p:cov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371289604"/>
      </p:ext>
    </p:extLst>
  </p:cSld>
  <p:clrMapOvr>
    <a:masterClrMapping/>
  </p:clrMapOvr>
  <p:transition spd="slow">
    <p:cov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607305267"/>
      </p:ext>
    </p:extLst>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67124338"/>
      </p:ext>
    </p:extLst>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923605415"/>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373770301"/>
      </p:ext>
    </p:extLst>
  </p:cSld>
  <p:clrMapOvr>
    <a:masterClrMapping/>
  </p:clrMapOvr>
  <p:transition spd="slow">
    <p:cov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68272688"/>
      </p:ext>
    </p:extLst>
  </p:cSld>
  <p:clrMapOvr>
    <a:masterClrMapping/>
  </p:clrMapOvr>
  <p:transition spd="slow">
    <p:cove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54452310"/>
      </p:ext>
    </p:extLst>
  </p:cSld>
  <p:clrMapOvr>
    <a:masterClrMapping/>
  </p:clrMapOvr>
  <p:transition spd="slow">
    <p:cov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578843819"/>
      </p:ext>
    </p:extLst>
  </p:cSld>
  <p:clrMapOvr>
    <a:masterClrMapping/>
  </p:clrMapOvr>
  <p:transition spd="slow">
    <p:cov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52898035"/>
      </p:ext>
    </p:extLst>
  </p:cSld>
  <p:clrMapOvr>
    <a:masterClrMapping/>
  </p:clrMapOvr>
  <p:transition spd="slow">
    <p:cove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44124781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10:20 "You shall fear the LORD your God; you shall serve Him, and to Him you shall hold fast, and take oaths in His name.</a:t>
            </a:r>
          </a:p>
        </p:txBody>
      </p:sp>
    </p:spTree>
    <p:extLst>
      <p:ext uri="{BB962C8B-B14F-4D97-AF65-F5344CB8AC3E}">
        <p14:creationId xmlns:p14="http://schemas.microsoft.com/office/powerpoint/2010/main" val="2701031716"/>
      </p:ext>
    </p:extLst>
  </p:cSld>
  <p:clrMapOvr>
    <a:masterClrMapping/>
  </p:clrMapOvr>
  <p:transition spd="slow">
    <p:cove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648124290"/>
      </p:ext>
    </p:extLst>
  </p:cSld>
  <p:clrMapOvr>
    <a:masterClrMapping/>
  </p:clrMapOvr>
  <p:transition spd="slow">
    <p:cove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900184465"/>
      </p:ext>
    </p:extLst>
  </p:cSld>
  <p:clrMapOvr>
    <a:masterClrMapping/>
  </p:clrMapOvr>
  <p:transition spd="slow">
    <p:cove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256748261"/>
      </p:ext>
    </p:extLst>
  </p:cSld>
  <p:clrMapOvr>
    <a:masterClrMapping/>
  </p:clrMapOvr>
  <p:transition spd="slow">
    <p:cove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222797565"/>
      </p:ext>
    </p:extLst>
  </p:cSld>
  <p:clrMapOvr>
    <a:masterClrMapping/>
  </p:clrMapOvr>
  <p:transition spd="slow">
    <p:cove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163784054"/>
      </p:ext>
    </p:extLst>
  </p:cSld>
  <p:clrMapOvr>
    <a:masterClrMapping/>
  </p:clrMapOvr>
  <p:transition spd="slow">
    <p:cove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358786866"/>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Zechariah 8:17 Let none of you think evil in your heart against your neighbor; And do not love a false oath. For all these </a:t>
            </a:r>
            <a:r>
              <a:rPr lang="en-US" i="1" dirty="0"/>
              <a:t>are things </a:t>
            </a:r>
            <a:r>
              <a:rPr lang="en-US" dirty="0"/>
              <a:t>that I hate,' Says the LORD."</a:t>
            </a:r>
          </a:p>
          <a:p>
            <a:r>
              <a:rPr lang="en-US" dirty="0"/>
              <a:t> </a:t>
            </a:r>
          </a:p>
        </p:txBody>
      </p:sp>
    </p:spTree>
    <p:extLst>
      <p:ext uri="{BB962C8B-B14F-4D97-AF65-F5344CB8AC3E}">
        <p14:creationId xmlns:p14="http://schemas.microsoft.com/office/powerpoint/2010/main" val="3741147616"/>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Exodus 20:7 " You shall not take the name of the LORD your God in vain, for the LORD will not hold </a:t>
            </a:r>
            <a:r>
              <a:rPr lang="en-US" i="1" dirty="0"/>
              <a:t>him </a:t>
            </a:r>
            <a:r>
              <a:rPr lang="en-US" dirty="0"/>
              <a:t>guiltless who takes His name in vain.</a:t>
            </a:r>
          </a:p>
        </p:txBody>
      </p:sp>
    </p:spTree>
    <p:extLst>
      <p:ext uri="{BB962C8B-B14F-4D97-AF65-F5344CB8AC3E}">
        <p14:creationId xmlns:p14="http://schemas.microsoft.com/office/powerpoint/2010/main" val="3667276224"/>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23:16 "Woe to you, blind guides, who say, 'Whoever swears by the temple, it is nothing; but whoever swears by the gold of the temple, he is obliged </a:t>
            </a:r>
            <a:r>
              <a:rPr lang="en-US" i="1" dirty="0"/>
              <a:t>to perform it.'</a:t>
            </a:r>
            <a:r>
              <a:rPr lang="en-US" dirty="0"/>
              <a:t>  </a:t>
            </a:r>
            <a:r>
              <a:rPr lang="en-US" baseline="30000" dirty="0"/>
              <a:t>17</a:t>
            </a:r>
            <a:r>
              <a:rPr lang="en-US" dirty="0"/>
              <a:t> "Fools and blind! For which is greater, the gold or the temple that sanctifies the gold?  </a:t>
            </a:r>
            <a:r>
              <a:rPr lang="en-US" baseline="30000" dirty="0"/>
              <a:t>18</a:t>
            </a:r>
            <a:r>
              <a:rPr lang="en-US" dirty="0"/>
              <a:t> "And, 'Whoever swears by the altar, it is nothing; but whoever swears by the gift that is on it, he is obliged </a:t>
            </a:r>
            <a:r>
              <a:rPr lang="en-US" i="1" dirty="0"/>
              <a:t>to perform it.'</a:t>
            </a:r>
            <a:r>
              <a:rPr lang="en-US" dirty="0"/>
              <a:t>  </a:t>
            </a:r>
            <a:r>
              <a:rPr lang="en-US" baseline="30000" dirty="0"/>
              <a:t>19</a:t>
            </a:r>
            <a:r>
              <a:rPr lang="en-US" dirty="0"/>
              <a:t> "Fools and blind! For which is greater, the gift or the altar that sanctifies the gift?  </a:t>
            </a:r>
            <a:r>
              <a:rPr lang="en-US" baseline="30000" dirty="0"/>
              <a:t>20</a:t>
            </a:r>
            <a:r>
              <a:rPr lang="en-US" dirty="0"/>
              <a:t> "Therefore he who swears by the altar, swears by it and by all things on it.  </a:t>
            </a:r>
            <a:r>
              <a:rPr lang="en-US" baseline="30000" dirty="0"/>
              <a:t>21</a:t>
            </a:r>
            <a:r>
              <a:rPr lang="en-US" dirty="0"/>
              <a:t> "He who swears by the temple, swears by it and by Him who dwells in it.  </a:t>
            </a:r>
            <a:r>
              <a:rPr lang="en-US" baseline="30000" dirty="0"/>
              <a:t>22</a:t>
            </a:r>
            <a:r>
              <a:rPr lang="en-US" dirty="0"/>
              <a:t> "And he who swears by heaven, swears by the throne of God and by Him who sits on it.</a:t>
            </a:r>
          </a:p>
          <a:p>
            <a:r>
              <a:rPr lang="en-US" dirty="0"/>
              <a:t> </a:t>
            </a:r>
          </a:p>
        </p:txBody>
      </p:sp>
    </p:spTree>
    <p:extLst>
      <p:ext uri="{BB962C8B-B14F-4D97-AF65-F5344CB8AC3E}">
        <p14:creationId xmlns:p14="http://schemas.microsoft.com/office/powerpoint/2010/main" val="2681119433"/>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5:34 "But I say to you, do not swear at all: neither by heaven, for it is God's throne;  </a:t>
            </a:r>
            <a:r>
              <a:rPr lang="en-US" baseline="30000" dirty="0"/>
              <a:t>35</a:t>
            </a:r>
            <a:r>
              <a:rPr lang="en-US" dirty="0"/>
              <a:t> "nor by the earth, for it is His footstool; nor by Jerusalem, for it is the city of the great King.  </a:t>
            </a:r>
            <a:r>
              <a:rPr lang="en-US" baseline="30000" dirty="0"/>
              <a:t>36</a:t>
            </a:r>
            <a:r>
              <a:rPr lang="en-US" dirty="0"/>
              <a:t> "Nor shall you swear by your head, because you cannot make one hair white or black.  </a:t>
            </a:r>
            <a:r>
              <a:rPr lang="en-US" baseline="30000" dirty="0"/>
              <a:t>37</a:t>
            </a:r>
            <a:r>
              <a:rPr lang="en-US" dirty="0"/>
              <a:t> "But let your 'Yes' be 'Yes,' and your 'No,' 'No.' For whatever is more than these is from the evil one.  </a:t>
            </a:r>
          </a:p>
        </p:txBody>
      </p:sp>
    </p:spTree>
    <p:extLst>
      <p:ext uri="{BB962C8B-B14F-4D97-AF65-F5344CB8AC3E}">
        <p14:creationId xmlns:p14="http://schemas.microsoft.com/office/powerpoint/2010/main" val="248487546"/>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2322</TotalTime>
  <Words>1846</Words>
  <Application>Microsoft Office PowerPoint</Application>
  <PresentationFormat>On-screen Show (4:3)</PresentationFormat>
  <Paragraphs>62</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57</cp:revision>
  <dcterms:created xsi:type="dcterms:W3CDTF">2006-12-19T00:50:39Z</dcterms:created>
  <dcterms:modified xsi:type="dcterms:W3CDTF">2013-09-14T23:15:31Z</dcterms:modified>
</cp:coreProperties>
</file>